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2AE84A-AAF1-4B04-9235-B1E7BC6E4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E3F6842-1FA8-4E5E-A7B0-BB0D51C6F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D5E451-D971-437D-B1ED-087A8131D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07BC36-9F53-42C9-9F54-078C8606E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632EC8-556C-466C-81B5-ED9FF8FE6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5102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E049EE-E9EA-49D0-A558-7F1276F41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9B5E7D4-2B62-4C2E-BA3D-683C6DA08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1C5234-A49E-4CD6-98B2-0052CCDE3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8C47E8-4166-475B-A271-9823328E2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A1DD0D-0D0B-4505-A864-8B554BF07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9025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35606A3-89D4-4A75-8C29-CEDCFDB8C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C5039F-0EC6-43ED-8E00-93F524402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E6A30B-4E6F-4DC6-8D73-E2F78F0CE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8723E5-DFE5-4269-82A0-65691A93B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C127E0-1B1A-46A8-866A-47AB6ED49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22571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367D-BC99-4C8F-B9A6-568B4D31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F5EB41-0C57-4A7E-BA0D-516328002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BB435E-5B22-48CD-8214-B37CB2D24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4DA5ED-F404-465C-8E29-9814AC5F0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3C3FC6-4EC2-4837-804E-744EF2D54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86631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57210-5A75-428D-A880-C4C0487E4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F504FC-2004-43BA-BF9F-193E9D3E6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3B65EE-125F-462F-BA6F-D82F21D3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C2E8AA-82DA-4A1F-9765-9A8CE4AFF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9861AF-CBDD-41D5-95B6-405796C02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1483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3B5249-E0E4-4DF4-A15D-7536DF1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2250BB-9C06-4C71-A998-2A4B38EDA1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B1AD1F8-B816-46A6-9AC7-23CFBCFDA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6EBFFA-2DD0-4AB7-B00E-DFDF9AAE4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8DCE7E-429A-4D0C-9321-850072434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35DD1C-EA22-4A73-BB50-94547BAF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89548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8ADFDA-CA44-40D1-B03D-62D3A1580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F1167B-33D9-47BC-8241-025C34732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5A728D-36F0-45D9-92A6-07EED4CC9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BDC2CBA-B60D-4154-9CE3-421F09F96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7393D69-965B-4019-8D67-931EFF285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84FDB73-8DDD-4BDD-A031-494CF515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AADADE3-6873-46DF-9590-A3D8133D8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F8E5A31-3E46-4979-A7E5-892A20609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28520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D450A-7C62-484D-814D-2523158F8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77C47A-3BB8-44C8-AEA7-4206C68C0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D62D6FC-FA2A-4170-AAE7-CC24DF9A5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37B5793-F9CD-4BC1-A272-83E3E695E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3420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865E0C-CA1F-4C8A-A0D4-F2F0D1CA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3A6CEB1-4971-416A-BC72-4546C87D0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66E61FD-4238-4045-B5F8-7222D01B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05099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80BE4-1E65-495A-80E1-3BC608AE1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686F13-A2E1-48AD-9591-A1DB497D9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A5920FC-B8E6-4AC2-89EF-CED1189D57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71AFD4-B519-47D1-8D76-B7C148C70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4E1772-409F-4398-8406-A5EF6746E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E388B7-BDD9-4457-B9B8-38E91E88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22844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9A6D48-A8F4-4459-9585-465F47DB3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082F59-CC9C-458A-86B6-35A206C3D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21461F-3D53-4CD0-B8CE-F20218CD15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2A6D70-1BF6-4F1A-99A0-EB65297EC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B9AA54-DA1E-4ADA-98A3-270597B19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2508D2-DE2D-427A-9433-C994294C8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1682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E9FCB0-0226-43CA-84D9-D429FD1ED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F962FE-5B07-4ADC-AB77-1804D5DE7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F4FBF8-7CE9-42A0-A8AF-8014963E6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8EE1C-588C-4583-9F51-B1E652C53487}" type="datetimeFigureOut">
              <a:rPr lang="ru-UA" smtClean="0"/>
              <a:t>08.10.2020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507D6B-29F0-49DD-B07E-507289621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C2FB00-2637-4296-9280-49462EBFE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895FE-C690-4013-905C-C978A482B69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3700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 contrast="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F3CBB-E5DD-44C5-99F9-1A228BFB0B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endParaRPr lang="ru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C3F78-5591-4F5B-87BD-962189E4E92D}"/>
              </a:ext>
            </a:extLst>
          </p:cNvPr>
          <p:cNvSpPr txBox="1"/>
          <p:nvPr/>
        </p:nvSpPr>
        <p:spPr>
          <a:xfrm>
            <a:off x="953033" y="5841123"/>
            <a:ext cx="102859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highlight>
                  <a:srgbClr val="000080"/>
                </a:highlight>
                <a:latin typeface="Joystix Monospace" panose="02010609020102020304" pitchFamily="49" charset="0"/>
              </a:rPr>
              <a:t>Просканируйте наш </a:t>
            </a:r>
            <a:r>
              <a:rPr lang="en-US" sz="4000" dirty="0">
                <a:solidFill>
                  <a:schemeClr val="bg1"/>
                </a:solidFill>
                <a:highlight>
                  <a:srgbClr val="000080"/>
                </a:highlight>
                <a:latin typeface="Joystix Monospace" panose="02010609020102020304" pitchFamily="49" charset="0"/>
              </a:rPr>
              <a:t>QR-</a:t>
            </a:r>
            <a:r>
              <a:rPr lang="ru-RU" sz="4000" dirty="0">
                <a:solidFill>
                  <a:schemeClr val="bg1"/>
                </a:solidFill>
                <a:highlight>
                  <a:srgbClr val="000080"/>
                </a:highlight>
                <a:latin typeface="Joystix Monospace" panose="02010609020102020304" pitchFamily="49" charset="0"/>
              </a:rPr>
              <a:t>код </a:t>
            </a:r>
            <a:endParaRPr lang="ru-UA" sz="4000" dirty="0">
              <a:solidFill>
                <a:schemeClr val="bg1"/>
              </a:solidFill>
              <a:highlight>
                <a:srgbClr val="000080"/>
              </a:highlight>
              <a:latin typeface="Joystix Monospace" panose="020106090201020203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4A8F300-81C3-4089-8CCA-A6056821BA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0125">
            <a:off x="11097912" y="5780752"/>
            <a:ext cx="828627" cy="82862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7707B3B-DA50-4F61-A205-1098526F33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83934">
            <a:off x="-94710" y="5183667"/>
            <a:ext cx="1553739" cy="1553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A3D450-47E7-4960-BB50-A4477AC807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049" y="121518"/>
            <a:ext cx="5561901" cy="556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05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4403738" y="0"/>
            <a:ext cx="33845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reviews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8DA42B-1E6A-44F7-8A71-5225FAD18D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51" y="963335"/>
            <a:ext cx="1266738" cy="12667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241614-9D40-407B-BEDD-232962AF1910}"/>
              </a:ext>
            </a:extLst>
          </p:cNvPr>
          <p:cNvSpPr txBox="1"/>
          <p:nvPr/>
        </p:nvSpPr>
        <p:spPr>
          <a:xfrm>
            <a:off x="1528189" y="963335"/>
            <a:ext cx="1015453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900" dirty="0">
                <a:solidFill>
                  <a:schemeClr val="bg1"/>
                </a:solidFill>
                <a:latin typeface="Joystix Monospace" panose="02010609020102020304" pitchFamily="49" charset="0"/>
              </a:rPr>
              <a:t>Очень оригинальная игра, которая хорошо подходит к тематике этого марафона (Нео, матрица). Работа с текстурами и звуками на высоком уровне. Оценка 10 из 10. Молодцы)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AE0BCC-2031-45D7-BF0B-73A46AD4BE70}"/>
              </a:ext>
            </a:extLst>
          </p:cNvPr>
          <p:cNvSpPr txBox="1"/>
          <p:nvPr/>
        </p:nvSpPr>
        <p:spPr>
          <a:xfrm>
            <a:off x="95070" y="2226752"/>
            <a:ext cx="194345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 err="1">
                <a:solidFill>
                  <a:schemeClr val="bg1"/>
                </a:solidFill>
                <a:latin typeface="Montserrat Black" panose="00000A00000000000000" pitchFamily="2" charset="-52"/>
              </a:rPr>
              <a:t>odehtiarov</a:t>
            </a:r>
            <a:endParaRPr lang="ru-RU" sz="1900" dirty="0">
              <a:solidFill>
                <a:schemeClr val="bg1"/>
              </a:solidFill>
              <a:latin typeface="Montserrat Black" panose="00000A00000000000000" pitchFamily="2" charset="-52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20718BB-F98F-462A-A0A2-8EF888A3FE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321" y="2782574"/>
            <a:ext cx="1266738" cy="126673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E9D70C7-C7B1-4B70-923E-99CD3446D418}"/>
              </a:ext>
            </a:extLst>
          </p:cNvPr>
          <p:cNvSpPr txBox="1"/>
          <p:nvPr/>
        </p:nvSpPr>
        <p:spPr>
          <a:xfrm>
            <a:off x="-302353" y="2715751"/>
            <a:ext cx="10855704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700" dirty="0">
                <a:solidFill>
                  <a:schemeClr val="bg1"/>
                </a:solidFill>
                <a:latin typeface="Joystix Monospace" panose="02010609020102020304" pitchFamily="49" charset="0"/>
              </a:rPr>
              <a:t>Я бы поставила игре 4/5. Игра выглядит интересной, увлекательной. </a:t>
            </a:r>
          </a:p>
          <a:p>
            <a:pPr algn="r"/>
            <a:r>
              <a:rPr lang="ru-RU" sz="1700" dirty="0">
                <a:solidFill>
                  <a:schemeClr val="bg1"/>
                </a:solidFill>
                <a:latin typeface="Joystix Monospace" panose="02010609020102020304" pitchFamily="49" charset="0"/>
              </a:rPr>
              <a:t>Отдельный плюс графике и музыкальному сопровождению:)</a:t>
            </a:r>
          </a:p>
          <a:p>
            <a:pPr algn="r"/>
            <a:r>
              <a:rPr lang="ru-RU" sz="1700" dirty="0">
                <a:solidFill>
                  <a:schemeClr val="bg1"/>
                </a:solidFill>
                <a:latin typeface="Joystix Monospace" panose="02010609020102020304" pitchFamily="49" charset="0"/>
              </a:rPr>
              <a:t>Почему не 5? Потому что нет предела совершенству, думаю, в будущем у игры есть потенциал для развития)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6F2585-19BF-440C-A3DA-DF54C895BA42}"/>
              </a:ext>
            </a:extLst>
          </p:cNvPr>
          <p:cNvSpPr txBox="1"/>
          <p:nvPr/>
        </p:nvSpPr>
        <p:spPr>
          <a:xfrm>
            <a:off x="10263584" y="4049312"/>
            <a:ext cx="167221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>
                <a:solidFill>
                  <a:schemeClr val="bg1"/>
                </a:solidFill>
                <a:latin typeface="Montserrat Black" panose="00000A00000000000000" pitchFamily="2" charset="-52"/>
              </a:rPr>
              <a:t>oliubanenk</a:t>
            </a:r>
            <a:endParaRPr lang="ru-RU" sz="1900" dirty="0">
              <a:solidFill>
                <a:schemeClr val="bg1"/>
              </a:solidFill>
              <a:latin typeface="Montserrat Black" panose="00000A00000000000000" pitchFamily="2" charset="-52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70F9511-ACAE-458C-917F-3266549B92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51" y="4627927"/>
            <a:ext cx="1266738" cy="126673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1EB96B2-366E-4192-A15E-B131E4C3C9F8}"/>
              </a:ext>
            </a:extLst>
          </p:cNvPr>
          <p:cNvSpPr txBox="1"/>
          <p:nvPr/>
        </p:nvSpPr>
        <p:spPr>
          <a:xfrm>
            <a:off x="1528188" y="4606666"/>
            <a:ext cx="94613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dirty="0">
                <a:solidFill>
                  <a:schemeClr val="bg1"/>
                </a:solidFill>
                <a:latin typeface="Joystix Monospace" panose="02010609020102020304" pitchFamily="49" charset="0"/>
              </a:rPr>
              <a:t>Потрясающая задумка, однозначно игра года, которую я готов купить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77E8D9-E254-4378-9522-C784C9B505CB}"/>
              </a:ext>
            </a:extLst>
          </p:cNvPr>
          <p:cNvSpPr txBox="1"/>
          <p:nvPr/>
        </p:nvSpPr>
        <p:spPr>
          <a:xfrm>
            <a:off x="261451" y="5915926"/>
            <a:ext cx="1266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 err="1">
                <a:solidFill>
                  <a:schemeClr val="bg1"/>
                </a:solidFill>
                <a:latin typeface="Montserrat Black" panose="00000A00000000000000" pitchFamily="2" charset="-52"/>
              </a:rPr>
              <a:t>osavich</a:t>
            </a:r>
            <a:endParaRPr lang="ru-RU" sz="1900" dirty="0">
              <a:solidFill>
                <a:schemeClr val="bg1"/>
              </a:solidFill>
              <a:latin typeface="Montserrat Black" panose="00000A00000000000000" pitchFamily="2" charset="-52"/>
            </a:endParaRP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C3D2F432-1A0A-4E5D-A29E-06CDABB8C4DC}"/>
              </a:ext>
            </a:extLst>
          </p:cNvPr>
          <p:cNvCxnSpPr/>
          <p:nvPr/>
        </p:nvCxnSpPr>
        <p:spPr>
          <a:xfrm>
            <a:off x="261451" y="2225219"/>
            <a:ext cx="126673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3AC87B6C-22FC-4287-B710-A325EAAB35C4}"/>
              </a:ext>
            </a:extLst>
          </p:cNvPr>
          <p:cNvCxnSpPr/>
          <p:nvPr/>
        </p:nvCxnSpPr>
        <p:spPr>
          <a:xfrm>
            <a:off x="10466321" y="4049312"/>
            <a:ext cx="12667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4265B460-782B-4DF5-B1C4-C2072F028608}"/>
              </a:ext>
            </a:extLst>
          </p:cNvPr>
          <p:cNvCxnSpPr/>
          <p:nvPr/>
        </p:nvCxnSpPr>
        <p:spPr>
          <a:xfrm>
            <a:off x="261451" y="5894665"/>
            <a:ext cx="126673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5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4403738" y="83890"/>
            <a:ext cx="33845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Karmatic Arcade" panose="02000000000000000000" pitchFamily="2" charset="0"/>
              </a:rPr>
              <a:t>THANks</a:t>
            </a:r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!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F25F7C-ED86-4A2C-B97A-AF7329252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048" y="977195"/>
            <a:ext cx="5561901" cy="556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2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1434BA3C-7B4D-4663-AE7A-04B099593B9C}"/>
              </a:ext>
            </a:extLst>
          </p:cNvPr>
          <p:cNvSpPr txBox="1"/>
          <p:nvPr/>
        </p:nvSpPr>
        <p:spPr>
          <a:xfrm>
            <a:off x="5022209" y="0"/>
            <a:ext cx="21475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TEAM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9D5B0CB-8D51-4550-8CF4-DB2ECD8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209" y="903651"/>
            <a:ext cx="2147582" cy="214758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ADB930E-1A18-4547-9415-8494B3791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115" y="1006677"/>
            <a:ext cx="2147581" cy="21475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57BFB0B-2965-413C-88D9-5C43B4A633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790" y="3867322"/>
            <a:ext cx="2147581" cy="2147581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19B4224-FF9C-4F6B-857D-F27C7E77E3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627" y="3867321"/>
            <a:ext cx="2147582" cy="21475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62AF62D-2B06-48F5-9E71-C9F6B945BAA8}"/>
              </a:ext>
            </a:extLst>
          </p:cNvPr>
          <p:cNvSpPr txBox="1"/>
          <p:nvPr/>
        </p:nvSpPr>
        <p:spPr>
          <a:xfrm>
            <a:off x="4990051" y="3020479"/>
            <a:ext cx="221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plitovka</a:t>
            </a:r>
            <a:endParaRPr lang="ru-UA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962B879-C7CC-4830-97D6-9E7CBA7EE6A1}"/>
              </a:ext>
            </a:extLst>
          </p:cNvPr>
          <p:cNvSpPr txBox="1"/>
          <p:nvPr/>
        </p:nvSpPr>
        <p:spPr>
          <a:xfrm>
            <a:off x="8924486" y="3200399"/>
            <a:ext cx="1836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 err="1">
                <a:solidFill>
                  <a:schemeClr val="bg1"/>
                </a:solidFill>
                <a:effectLst/>
                <a:latin typeface="Joystix Monospace" panose="02010609020102020304" pitchFamily="49" charset="0"/>
              </a:rPr>
              <a:t>ntaran</a:t>
            </a:r>
            <a:endParaRPr lang="en-US" sz="2800" b="0" i="0" dirty="0">
              <a:solidFill>
                <a:schemeClr val="bg1"/>
              </a:solidFill>
              <a:effectLst/>
              <a:latin typeface="Joystix Monospace" panose="020106090201020203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73DF27-A321-4E16-96C7-BC6193ECA644}"/>
              </a:ext>
            </a:extLst>
          </p:cNvPr>
          <p:cNvSpPr txBox="1"/>
          <p:nvPr/>
        </p:nvSpPr>
        <p:spPr>
          <a:xfrm>
            <a:off x="6878970" y="6007908"/>
            <a:ext cx="2729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 err="1">
                <a:solidFill>
                  <a:schemeClr val="bg1"/>
                </a:solidFill>
                <a:effectLst/>
                <a:latin typeface="Joystix Monospace" panose="02010609020102020304" pitchFamily="49" charset="0"/>
              </a:rPr>
              <a:t>dzelenskyi</a:t>
            </a:r>
            <a:endParaRPr lang="en-US" sz="2400" b="0" i="0" dirty="0">
              <a:solidFill>
                <a:schemeClr val="bg1"/>
              </a:solidFill>
              <a:effectLst/>
              <a:latin typeface="Joystix Monospace" panose="020106090201020203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A23251-2638-4736-9A87-518F06FDF081}"/>
              </a:ext>
            </a:extLst>
          </p:cNvPr>
          <p:cNvSpPr txBox="1"/>
          <p:nvPr/>
        </p:nvSpPr>
        <p:spPr>
          <a:xfrm>
            <a:off x="2842470" y="6007908"/>
            <a:ext cx="221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>
                <a:solidFill>
                  <a:schemeClr val="bg1"/>
                </a:solidFill>
                <a:effectLst/>
                <a:latin typeface="Joystix Monospace" panose="02010609020102020304" pitchFamily="49" charset="0"/>
              </a:rPr>
              <a:t>hhrianyk</a:t>
            </a:r>
            <a:endParaRPr lang="en-US" sz="2400" b="0" i="0" dirty="0">
              <a:solidFill>
                <a:schemeClr val="bg1"/>
              </a:solidFill>
              <a:effectLst/>
              <a:latin typeface="Joystix Monospace" panose="020106090201020203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117622-E555-44EA-8A5B-4C50A24D8213}"/>
              </a:ext>
            </a:extLst>
          </p:cNvPr>
          <p:cNvSpPr txBox="1"/>
          <p:nvPr/>
        </p:nvSpPr>
        <p:spPr>
          <a:xfrm>
            <a:off x="671294" y="3151186"/>
            <a:ext cx="2751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 err="1">
                <a:solidFill>
                  <a:schemeClr val="bg1"/>
                </a:solidFill>
                <a:effectLst/>
                <a:latin typeface="Joystix Monospace" panose="02010609020102020304" pitchFamily="49" charset="0"/>
              </a:rPr>
              <a:t>anevodnich</a:t>
            </a:r>
            <a:endParaRPr lang="en-US" sz="2400" b="0" i="0" dirty="0">
              <a:solidFill>
                <a:schemeClr val="bg1"/>
              </a:solidFill>
              <a:effectLst/>
              <a:latin typeface="Joystix Monospace" panose="02010609020102020304" pitchFamily="49" charset="0"/>
            </a:endParaRP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0DEF5F47-FBD7-443A-A00F-DC72AECECA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98" y="1006676"/>
            <a:ext cx="2147581" cy="2147581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9F86D30-559B-4CE3-9375-BCA83ED3CEBB}"/>
              </a:ext>
            </a:extLst>
          </p:cNvPr>
          <p:cNvSpPr/>
          <p:nvPr/>
        </p:nvSpPr>
        <p:spPr>
          <a:xfrm>
            <a:off x="8769115" y="3154257"/>
            <a:ext cx="21475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78FF41-C931-4E30-BEB9-289BF19A66B8}"/>
              </a:ext>
            </a:extLst>
          </p:cNvPr>
          <p:cNvSpPr/>
          <p:nvPr/>
        </p:nvSpPr>
        <p:spPr>
          <a:xfrm>
            <a:off x="5022208" y="3064360"/>
            <a:ext cx="21475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3F9E74D-26B1-443D-92EB-3ED36DBEFA79}"/>
              </a:ext>
            </a:extLst>
          </p:cNvPr>
          <p:cNvSpPr/>
          <p:nvPr/>
        </p:nvSpPr>
        <p:spPr>
          <a:xfrm>
            <a:off x="973297" y="3154256"/>
            <a:ext cx="21475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92E1784-D1F7-4D85-996D-055A7D6DBD27}"/>
              </a:ext>
            </a:extLst>
          </p:cNvPr>
          <p:cNvSpPr/>
          <p:nvPr/>
        </p:nvSpPr>
        <p:spPr>
          <a:xfrm>
            <a:off x="2875959" y="6017923"/>
            <a:ext cx="21475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6B8F3AA-A760-404F-98FE-9968582C0729}"/>
              </a:ext>
            </a:extLst>
          </p:cNvPr>
          <p:cNvSpPr/>
          <p:nvPr/>
        </p:nvSpPr>
        <p:spPr>
          <a:xfrm>
            <a:off x="7169790" y="6007909"/>
            <a:ext cx="21475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77065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3377967" y="0"/>
            <a:ext cx="54360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Project idea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973B8-DD09-4095-8A00-34AC27887E09}"/>
              </a:ext>
            </a:extLst>
          </p:cNvPr>
          <p:cNvSpPr txBox="1"/>
          <p:nvPr/>
        </p:nvSpPr>
        <p:spPr>
          <a:xfrm>
            <a:off x="672436" y="1874728"/>
            <a:ext cx="1084712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Joystix Monospace" panose="02010609020102020304" pitchFamily="49" charset="0"/>
              </a:rPr>
              <a:t>Нашей целью было создать игру по мотивам легендарного фильма «Матрица» с целью развлечения и приятного времяпровождения игрока, а также для провоцирования скупой ностальгической слезы у настоящих фанатов данного фильма.</a:t>
            </a:r>
            <a:endParaRPr lang="ru-UA" sz="28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184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4983060" y="0"/>
            <a:ext cx="22258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MENU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A362B6-6193-46DE-8BA0-4CCB6A5D4A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42623"/>
            <a:ext cx="5996006" cy="33727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98001C-9B49-4F52-AE39-E30EE69FC5ED}"/>
              </a:ext>
            </a:extLst>
          </p:cNvPr>
          <p:cNvSpPr txBox="1"/>
          <p:nvPr/>
        </p:nvSpPr>
        <p:spPr>
          <a:xfrm>
            <a:off x="150327" y="1119172"/>
            <a:ext cx="5996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Главное меню стилизованное под легендарный фильм «Матрица»</a:t>
            </a:r>
            <a:endParaRPr lang="ru-UA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44C8E-38B5-4E1E-BB85-6FEE5AB95DAD}"/>
              </a:ext>
            </a:extLst>
          </p:cNvPr>
          <p:cNvSpPr txBox="1"/>
          <p:nvPr/>
        </p:nvSpPr>
        <p:spPr>
          <a:xfrm>
            <a:off x="150327" y="1950205"/>
            <a:ext cx="5368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Игрок может выбрать две таблетки. Взяв красную он начнет игру и, соответственно, взяв синюю, покинет её.</a:t>
            </a:r>
            <a:endParaRPr lang="ru-UA" sz="16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B082E9-0486-4B5D-A714-1EBCC4F724D2}"/>
              </a:ext>
            </a:extLst>
          </p:cNvPr>
          <p:cNvSpPr txBox="1"/>
          <p:nvPr/>
        </p:nvSpPr>
        <p:spPr>
          <a:xfrm>
            <a:off x="150327" y="3179315"/>
            <a:ext cx="5368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Также игрок может посмотреть рекорды нажав на кнопку «</a:t>
            </a:r>
            <a:r>
              <a:rPr lang="en-US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BEST AGENTS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».</a:t>
            </a:r>
            <a:endParaRPr lang="ru-UA" sz="16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5FADF0-DEAF-4F38-8AF9-EAD021473D73}"/>
              </a:ext>
            </a:extLst>
          </p:cNvPr>
          <p:cNvSpPr txBox="1"/>
          <p:nvPr/>
        </p:nvSpPr>
        <p:spPr>
          <a:xfrm>
            <a:off x="150327" y="4162204"/>
            <a:ext cx="53689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Чтобы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у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игрока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не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возникло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вопросов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по поводу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управления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, в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главном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меню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понятно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показано за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что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отвечают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16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клавишы</a:t>
            </a:r>
            <a:r>
              <a:rPr lang="uk-UA" sz="1600" dirty="0">
                <a:solidFill>
                  <a:schemeClr val="bg1"/>
                </a:solidFill>
                <a:latin typeface="Joystix Monospace" panose="02010609020102020304" pitchFamily="49" charset="0"/>
              </a:rPr>
              <a:t>.</a:t>
            </a:r>
            <a:endParaRPr lang="ru-UA" sz="16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251EC6-B7CE-4AB0-A06F-11DB94A3F466}"/>
              </a:ext>
            </a:extLst>
          </p:cNvPr>
          <p:cNvSpPr/>
          <p:nvPr/>
        </p:nvSpPr>
        <p:spPr>
          <a:xfrm>
            <a:off x="6096000" y="5115376"/>
            <a:ext cx="599600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20982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4049218" y="0"/>
            <a:ext cx="40935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Gameplay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BC90F2-051E-40A5-8470-3C8E5324DD2D}"/>
              </a:ext>
            </a:extLst>
          </p:cNvPr>
          <p:cNvSpPr txBox="1"/>
          <p:nvPr/>
        </p:nvSpPr>
        <p:spPr>
          <a:xfrm>
            <a:off x="269507" y="914400"/>
            <a:ext cx="582649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Игрок исследует уровень, собирая на своем пути красные таблетки и уклоняясь от синих.</a:t>
            </a:r>
            <a:b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Всё это время за игроком следует «Матрица», которая набирает свою скорость по мере прохождения уровня.</a:t>
            </a:r>
            <a:b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b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Чтобы заставить матрицу отступить игроку нужно собирать все красные таблетки на своем пути. Как только матрица настигнет игрока или закончится здоровье – игра окончена.</a:t>
            </a:r>
            <a:endParaRPr lang="ru-UA" sz="20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8DC2A7-D6AE-4F5E-A7A8-B25AE44EC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72699"/>
            <a:ext cx="5859423" cy="3512602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D3DBDFC-E297-4630-A4EA-0ED8C29E695E}"/>
              </a:ext>
            </a:extLst>
          </p:cNvPr>
          <p:cNvSpPr/>
          <p:nvPr/>
        </p:nvSpPr>
        <p:spPr>
          <a:xfrm>
            <a:off x="6096000" y="5115376"/>
            <a:ext cx="5859423" cy="69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9564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2778588" y="0"/>
            <a:ext cx="66348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Other features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BC90F2-051E-40A5-8470-3C8E5324DD2D}"/>
              </a:ext>
            </a:extLst>
          </p:cNvPr>
          <p:cNvSpPr txBox="1"/>
          <p:nvPr/>
        </p:nvSpPr>
        <p:spPr>
          <a:xfrm>
            <a:off x="1753401" y="894568"/>
            <a:ext cx="83723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oystix Monospace" panose="02010609020102020304" pitchFamily="49" charset="0"/>
              </a:rPr>
              <a:t>При каждом запуске игры таблетки генерируются случайно и продолжают генерироваться по мере прохождения игры.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5EAD77-0A58-4659-AFF7-53D31BDB8B80}"/>
              </a:ext>
            </a:extLst>
          </p:cNvPr>
          <p:cNvSpPr txBox="1"/>
          <p:nvPr/>
        </p:nvSpPr>
        <p:spPr>
          <a:xfrm>
            <a:off x="1753401" y="2992465"/>
            <a:ext cx="86851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oystix Monospace" panose="02010609020102020304" pitchFamily="49" charset="0"/>
              </a:rPr>
              <a:t>Также при каждом запуске игроку подбирается случайная музыка, которая не даст ему заскучать.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D94468-9553-48EC-AB3B-710286E995DA}"/>
              </a:ext>
            </a:extLst>
          </p:cNvPr>
          <p:cNvSpPr txBox="1"/>
          <p:nvPr/>
        </p:nvSpPr>
        <p:spPr>
          <a:xfrm>
            <a:off x="1753401" y="4721031"/>
            <a:ext cx="8685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oystix Monospace" panose="02010609020102020304" pitchFamily="49" charset="0"/>
              </a:rPr>
              <a:t>Благодаря движению фона, который движется медленнее игрока и платформы, создается эффект погружения в игру.</a:t>
            </a:r>
          </a:p>
        </p:txBody>
      </p:sp>
    </p:spTree>
    <p:extLst>
      <p:ext uri="{BB962C8B-B14F-4D97-AF65-F5344CB8AC3E}">
        <p14:creationId xmlns:p14="http://schemas.microsoft.com/office/powerpoint/2010/main" val="371839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4900911" y="0"/>
            <a:ext cx="23901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AUDIO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9C3CF9-BAC1-47E4-B489-0114D9BAEE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922" y="1159328"/>
            <a:ext cx="1525399" cy="15253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C325DF-30DF-4FCF-BF5F-8162FF62A44C}"/>
              </a:ext>
            </a:extLst>
          </p:cNvPr>
          <p:cNvSpPr txBox="1"/>
          <p:nvPr/>
        </p:nvSpPr>
        <p:spPr>
          <a:xfrm>
            <a:off x="4704232" y="1117383"/>
            <a:ext cx="568763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Так как у нас в команде нет продюсеров, Мы долго искали подходящий саундтрек для нашей игры и остановились на саундтреках из популярной игры «</a:t>
            </a:r>
            <a:r>
              <a:rPr lang="en-US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Hotline Miami 2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»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саундтреки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которой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 в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самый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 раз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подходят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 для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нашей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14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игры</a:t>
            </a:r>
            <a:r>
              <a:rPr lang="uk-UA" sz="1400" dirty="0">
                <a:solidFill>
                  <a:schemeClr val="bg1"/>
                </a:solidFill>
                <a:latin typeface="Joystix Monospace" panose="02010609020102020304" pitchFamily="49" charset="0"/>
              </a:rPr>
              <a:t>.</a:t>
            </a:r>
            <a:endParaRPr lang="ru-RU" sz="14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8CAE6A86-E0E9-475F-9714-48D6DE96B57A}"/>
              </a:ext>
            </a:extLst>
          </p:cNvPr>
          <p:cNvCxnSpPr/>
          <p:nvPr/>
        </p:nvCxnSpPr>
        <p:spPr>
          <a:xfrm>
            <a:off x="10349922" y="2684727"/>
            <a:ext cx="15253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F0B11E0-119A-4C7D-9E09-6CA1C207EC61}"/>
              </a:ext>
            </a:extLst>
          </p:cNvPr>
          <p:cNvSpPr txBox="1"/>
          <p:nvPr/>
        </p:nvSpPr>
        <p:spPr>
          <a:xfrm>
            <a:off x="268549" y="3065763"/>
            <a:ext cx="1160677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Для игры подобраны наиболее подходящие звуковые эффекты.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Вы можете их услышать повсюду: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•Главное меню, таблица лидеров и экран смерти – звуки при нажатии на кнопку мыши.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•Непосредственно игра – звуки при подборе разных таблеток.</a:t>
            </a:r>
          </a:p>
          <a:p>
            <a:endParaRPr lang="ru-RU" dirty="0">
              <a:solidFill>
                <a:schemeClr val="bg1"/>
              </a:solidFill>
              <a:latin typeface="Joystix Monospace" panose="02010609020102020304" pitchFamily="49" charset="0"/>
            </a:endParaRPr>
          </a:p>
          <a:p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Также присутствует разная музыка на разных экранах:</a:t>
            </a:r>
          </a:p>
          <a:p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•Главное меню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•Экран смерти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•Талица лидеров</a:t>
            </a:r>
            <a:b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</a:br>
            <a:endParaRPr lang="ru-RU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908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3303336" y="0"/>
            <a:ext cx="5585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LEADERBOARD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07B0B6-9880-4FC4-B5C8-D6034E970944}"/>
              </a:ext>
            </a:extLst>
          </p:cNvPr>
          <p:cNvSpPr txBox="1"/>
          <p:nvPr/>
        </p:nvSpPr>
        <p:spPr>
          <a:xfrm>
            <a:off x="510672" y="971152"/>
            <a:ext cx="5585328" cy="537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700" dirty="0">
                <a:solidFill>
                  <a:schemeClr val="bg1"/>
                </a:solidFill>
                <a:latin typeface="Joystix Monospace" panose="02010609020102020304" pitchFamily="49" charset="0"/>
              </a:rPr>
              <a:t>В игре работает система сохранения игровых результатов</a:t>
            </a:r>
          </a:p>
          <a:p>
            <a:endParaRPr lang="ru-RU" sz="2800" dirty="0">
              <a:solidFill>
                <a:schemeClr val="bg1"/>
              </a:solidFill>
              <a:latin typeface="Joystix Monospace" panose="02010609020102020304" pitchFamily="49" charset="0"/>
            </a:endParaRPr>
          </a:p>
          <a:p>
            <a:r>
              <a:rPr lang="ru-RU" dirty="0">
                <a:solidFill>
                  <a:schemeClr val="bg1"/>
                </a:solidFill>
                <a:latin typeface="Joystix Monospace" panose="02010609020102020304" pitchFamily="49" charset="0"/>
              </a:rPr>
              <a:t>Как только игра закончится вам будет предложено ввести свое имя, чтобы увековечить свои достижения. Благодаря файловой системе записи ваш результат не сотрется при перезапуске игры. Вы сможете увидеть свой результат и результаты всех, кто играл ранее в таблице результатов. Самый большой счет будет гордо стоять первым в списке. 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E21BC4A-44F1-4DFD-B566-D0BF444F8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88875"/>
            <a:ext cx="5839665" cy="3280249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FE2ABF6-FED6-4497-B6D5-229F68098F31}"/>
              </a:ext>
            </a:extLst>
          </p:cNvPr>
          <p:cNvSpPr/>
          <p:nvPr/>
        </p:nvSpPr>
        <p:spPr>
          <a:xfrm>
            <a:off x="6096000" y="5046264"/>
            <a:ext cx="583966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87567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C1A3D4-81ED-4B94-9823-FE8F329B1395}"/>
              </a:ext>
            </a:extLst>
          </p:cNvPr>
          <p:cNvSpPr txBox="1"/>
          <p:nvPr/>
        </p:nvSpPr>
        <p:spPr>
          <a:xfrm>
            <a:off x="2269657" y="0"/>
            <a:ext cx="7652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Karmatic Arcade" panose="02000000000000000000" pitchFamily="2" charset="0"/>
              </a:rPr>
              <a:t>In the next update</a:t>
            </a:r>
            <a:endParaRPr lang="ru-UA" sz="4400" dirty="0">
              <a:solidFill>
                <a:schemeClr val="bg1"/>
              </a:solidFill>
              <a:latin typeface="Karmatic Arcade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C397BD-FA72-4292-ADB3-A04934FD5E54}"/>
              </a:ext>
            </a:extLst>
          </p:cNvPr>
          <p:cNvSpPr txBox="1"/>
          <p:nvPr/>
        </p:nvSpPr>
        <p:spPr>
          <a:xfrm>
            <a:off x="147149" y="962763"/>
            <a:ext cx="5948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en-US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Multiplayer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– </a:t>
            </a: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играйте с компанией!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E2C4A3-8ABB-415E-A723-7B67FEB1C3BA}"/>
              </a:ext>
            </a:extLst>
          </p:cNvPr>
          <p:cNvSpPr txBox="1"/>
          <p:nvPr/>
        </p:nvSpPr>
        <p:spPr>
          <a:xfrm>
            <a:off x="147144" y="1752811"/>
            <a:ext cx="5948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БОЛЬШЕ ВРАГОВ – Больше впечатлений!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27A0ED-18C9-44E5-87FB-88F4EFA52C26}"/>
              </a:ext>
            </a:extLst>
          </p:cNvPr>
          <p:cNvSpPr txBox="1"/>
          <p:nvPr/>
        </p:nvSpPr>
        <p:spPr>
          <a:xfrm>
            <a:off x="147144" y="2499258"/>
            <a:ext cx="5948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Стрельба – данный элемент уже почти готов!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059A20-23E3-4DB2-9A4D-5976D649CC5D}"/>
              </a:ext>
            </a:extLst>
          </p:cNvPr>
          <p:cNvSpPr txBox="1"/>
          <p:nvPr/>
        </p:nvSpPr>
        <p:spPr>
          <a:xfrm>
            <a:off x="147145" y="3292697"/>
            <a:ext cx="5948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•Система улучшений –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улучшайте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себя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и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окружающий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мир!</a:t>
            </a:r>
            <a:endParaRPr lang="ru-RU" sz="20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D3E8D0-F488-4FE2-86BC-EAD8E034C432}"/>
              </a:ext>
            </a:extLst>
          </p:cNvPr>
          <p:cNvSpPr txBox="1"/>
          <p:nvPr/>
        </p:nvSpPr>
        <p:spPr>
          <a:xfrm>
            <a:off x="147145" y="4343530"/>
            <a:ext cx="5948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ru-RU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Новая музыка и анимации.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CE50D4-5DB2-4BB6-8B92-3BA4EEB92394}"/>
              </a:ext>
            </a:extLst>
          </p:cNvPr>
          <p:cNvSpPr txBox="1"/>
          <p:nvPr/>
        </p:nvSpPr>
        <p:spPr>
          <a:xfrm>
            <a:off x="147144" y="4824664"/>
            <a:ext cx="5948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Новые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элементы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.</a:t>
            </a:r>
            <a:endParaRPr lang="ru-RU" sz="20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C298E-5115-48F1-9816-B7F9CC9A2EC5}"/>
              </a:ext>
            </a:extLst>
          </p:cNvPr>
          <p:cNvSpPr txBox="1"/>
          <p:nvPr/>
        </p:nvSpPr>
        <p:spPr>
          <a:xfrm>
            <a:off x="147144" y="5305798"/>
            <a:ext cx="5948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•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Новые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персонажи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 и </a:t>
            </a:r>
            <a:r>
              <a:rPr lang="uk-UA" sz="2000" dirty="0" err="1">
                <a:solidFill>
                  <a:schemeClr val="bg1"/>
                </a:solidFill>
                <a:latin typeface="Joystix Monospace" panose="02010609020102020304" pitchFamily="49" charset="0"/>
              </a:rPr>
              <a:t>скины</a:t>
            </a:r>
            <a:r>
              <a:rPr lang="uk-UA" sz="2000" dirty="0">
                <a:solidFill>
                  <a:schemeClr val="bg1"/>
                </a:solidFill>
                <a:latin typeface="Joystix Monospace" panose="02010609020102020304" pitchFamily="49" charset="0"/>
              </a:rPr>
              <a:t>.</a:t>
            </a:r>
            <a:endParaRPr lang="ru-RU" sz="2000" dirty="0">
              <a:solidFill>
                <a:schemeClr val="bg1"/>
              </a:solidFill>
              <a:latin typeface="Joystix Monospace" panose="02010609020102020304" pitchFamily="49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1A1202E-0A8C-409A-A6B9-2EC7F047AE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5" y="1986343"/>
            <a:ext cx="6052536" cy="3628369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7C3551B-F894-4B33-8C3E-4546712EC58F}"/>
              </a:ext>
            </a:extLst>
          </p:cNvPr>
          <p:cNvSpPr/>
          <p:nvPr/>
        </p:nvSpPr>
        <p:spPr>
          <a:xfrm>
            <a:off x="6095995" y="5627022"/>
            <a:ext cx="6052536" cy="68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7746589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529</Words>
  <Application>Microsoft Office PowerPoint</Application>
  <PresentationFormat>Широкоэкранный</PresentationFormat>
  <Paragraphs>49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Joystix Monospace</vt:lpstr>
      <vt:lpstr>Karmatic Arcade</vt:lpstr>
      <vt:lpstr>Montserrat Black</vt:lpstr>
      <vt:lpstr>Тема Office</vt:lpstr>
      <vt:lpstr>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Павел Литовка</dc:creator>
  <cp:lastModifiedBy>Павел Литовка</cp:lastModifiedBy>
  <cp:revision>25</cp:revision>
  <dcterms:created xsi:type="dcterms:W3CDTF">2020-10-08T11:26:13Z</dcterms:created>
  <dcterms:modified xsi:type="dcterms:W3CDTF">2020-10-08T16:21:31Z</dcterms:modified>
</cp:coreProperties>
</file>

<file path=docProps/thumbnail.jpeg>
</file>